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6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126B"/>
    <a:srgbClr val="FFFFFF"/>
    <a:srgbClr val="10357A"/>
    <a:srgbClr val="13357A"/>
    <a:srgbClr val="F07E26"/>
    <a:srgbClr val="1961AC"/>
    <a:srgbClr val="0762C8"/>
    <a:srgbClr val="00B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88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29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35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56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98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84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88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09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83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8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51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1C9A080-9721-4D71-B800-B13722A50C9B}"/>
              </a:ext>
            </a:extLst>
          </p:cNvPr>
          <p:cNvSpPr/>
          <p:nvPr/>
        </p:nvSpPr>
        <p:spPr>
          <a:xfrm>
            <a:off x="0" y="0"/>
            <a:ext cx="12192000" cy="21945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0" y="2326771"/>
            <a:ext cx="12192000" cy="4663439"/>
          </a:xfrm>
          <a:prstGeom prst="rect">
            <a:avLst/>
          </a:prstGeom>
          <a:solidFill>
            <a:srgbClr val="701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56A6F829-062C-40A5-9221-EF428FBE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60320"/>
            <a:ext cx="9047180" cy="4297679"/>
          </a:xfrm>
        </p:spPr>
        <p:txBody>
          <a:bodyPr>
            <a:noAutofit/>
          </a:bodyPr>
          <a:lstStyle/>
          <a:p>
            <a:pPr algn="r"/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Tutaj mieści się</a:t>
            </a:r>
            <a:b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przykładowy tytuł</a:t>
            </a:r>
            <a:b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Twojej prezentacji,</a:t>
            </a:r>
            <a:b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.</a:t>
            </a:r>
          </a:p>
        </p:txBody>
      </p:sp>
      <p:pic>
        <p:nvPicPr>
          <p:cNvPr id="5" name="Obraz 4" descr="PCz_wydział_wz_poziom_negatyw.png"/>
          <p:cNvPicPr>
            <a:picLocks noChangeAspect="1"/>
          </p:cNvPicPr>
          <p:nvPr/>
        </p:nvPicPr>
        <p:blipFill>
          <a:blip r:embed="rId2" cstate="print"/>
          <a:srcRect l="34608" r="49523"/>
          <a:stretch>
            <a:fillRect/>
          </a:stretch>
        </p:blipFill>
        <p:spPr>
          <a:xfrm>
            <a:off x="9896779" y="2194558"/>
            <a:ext cx="2420727" cy="532499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C24A594-6276-49C3-94B5-048194414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3" y="211076"/>
            <a:ext cx="5122252" cy="198843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C6B4F40-B6F2-4508-93D7-57AC0F78E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495" y="519997"/>
            <a:ext cx="5480628" cy="137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4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DAC2344-E138-4931-AB32-4F8D366CD914}"/>
              </a:ext>
            </a:extLst>
          </p:cNvPr>
          <p:cNvSpPr/>
          <p:nvPr/>
        </p:nvSpPr>
        <p:spPr>
          <a:xfrm>
            <a:off x="0" y="-81228"/>
            <a:ext cx="12192000" cy="21945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76BF008-FEF2-4130-9E5E-159D7C261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8" y="77732"/>
            <a:ext cx="2278570" cy="88453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358C8F5-57C6-4399-A38D-BA76D536C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33" y="197943"/>
            <a:ext cx="2854195" cy="713775"/>
          </a:xfrm>
          <a:prstGeom prst="rect">
            <a:avLst/>
          </a:prstGeom>
        </p:spPr>
      </p:pic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0CD9731C-58F0-4B2B-AB1C-EEDBE3085600}"/>
              </a:ext>
            </a:extLst>
          </p:cNvPr>
          <p:cNvCxnSpPr/>
          <p:nvPr/>
        </p:nvCxnSpPr>
        <p:spPr>
          <a:xfrm>
            <a:off x="0" y="1016050"/>
            <a:ext cx="12192000" cy="0"/>
          </a:xfrm>
          <a:prstGeom prst="line">
            <a:avLst/>
          </a:prstGeom>
          <a:ln w="28575">
            <a:solidFill>
              <a:srgbClr val="70126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33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8F0E869-1923-4545-9ED0-6AE939505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99" y="2947989"/>
            <a:ext cx="10361141" cy="3025774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Roboto" pitchFamily="2" charset="0"/>
                <a:ea typeface="Roboto" pitchFamily="2" charset="0"/>
              </a:rPr>
              <a:t>To miejsce przeznaczone jest na tekst prezentacji. Jest dostępnych wiele różnych wersji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, ale większość zmieniła się pod wpływem dodanego humoru czy przypadkowych słów, które w najmniejszym stopniu nie przypominają istniejących.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AB15B9B-EEBB-4D0F-8EE3-DCC22ABB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99" y="1404710"/>
            <a:ext cx="10987715" cy="1325563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rgbClr val="70126B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</p:spTree>
    <p:extLst>
      <p:ext uri="{BB962C8B-B14F-4D97-AF65-F5344CB8AC3E}">
        <p14:creationId xmlns:p14="http://schemas.microsoft.com/office/powerpoint/2010/main" val="52344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20" descr="pcz_obraz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7170" y="1360559"/>
            <a:ext cx="7667897" cy="3685611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437222" y="612940"/>
            <a:ext cx="6458430" cy="1635162"/>
          </a:xfrm>
          <a:prstGeom prst="rect">
            <a:avLst/>
          </a:prstGeom>
          <a:solidFill>
            <a:srgbClr val="701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AB15B9B-EEBB-4D0F-8EE3-DCC22ABB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98" y="5219065"/>
            <a:ext cx="5511800" cy="1325563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solidFill>
                  <a:srgbClr val="70126B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D023E34-BAB5-4618-835B-16A9C9994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7" y="1047187"/>
            <a:ext cx="4887589" cy="73569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AFB28AE-ACD3-4861-8737-DC5D16CF3F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492"/>
          <a:stretch/>
        </p:blipFill>
        <p:spPr>
          <a:xfrm>
            <a:off x="11173728" y="5497121"/>
            <a:ext cx="546410" cy="76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701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0424DC-F3B5-4590-B944-9EEAE8744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64" y="2934831"/>
            <a:ext cx="5140798" cy="77381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CE24B19-4921-4097-8412-9ACE3DA1F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1" y="2239797"/>
            <a:ext cx="5512355" cy="214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505</TotalTime>
  <Words>54</Words>
  <Application>Microsoft Office PowerPoint</Application>
  <PresentationFormat>Panoramiczny</PresentationFormat>
  <Paragraphs>4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 Theme</vt:lpstr>
      <vt:lpstr>Tutaj mieści się przykładowy tytuł Twojej prezentacji, lorem ipsum.</vt:lpstr>
      <vt:lpstr>Prezentacja programu PowerPoint</vt:lpstr>
      <vt:lpstr>Przykładowy podtytuł</vt:lpstr>
      <vt:lpstr>Przykładowy podtytuł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AstenGroup7</dc:creator>
  <cp:lastModifiedBy>Kamila Sobczak</cp:lastModifiedBy>
  <cp:revision>35</cp:revision>
  <dcterms:created xsi:type="dcterms:W3CDTF">2021-06-22T13:04:00Z</dcterms:created>
  <dcterms:modified xsi:type="dcterms:W3CDTF">2024-08-26T09:34:19Z</dcterms:modified>
</cp:coreProperties>
</file>