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69" r:id="rId2"/>
    <p:sldId id="271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26"/>
    <a:srgbClr val="E40034"/>
    <a:srgbClr val="13357A"/>
    <a:srgbClr val="1961AC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F9D4-D5ED-4BEB-802C-BCEDE70B3729}" type="datetimeFigureOut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EAAC4-4D72-4D5B-9613-1F6D21D66E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70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273C4D2-E0C0-4EAF-B761-8E9871AE2EC6}"/>
              </a:ext>
            </a:extLst>
          </p:cNvPr>
          <p:cNvSpPr/>
          <p:nvPr userDrawn="1"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DDFF8D2-BD8A-4084-B304-527393B47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4" y="339883"/>
            <a:ext cx="11612535" cy="1523895"/>
          </a:xfrm>
          <a:prstGeom prst="rect">
            <a:avLst/>
          </a:prstGeom>
        </p:spPr>
      </p:pic>
      <p:pic>
        <p:nvPicPr>
          <p:cNvPr id="8" name="Obraz 7" descr="PCz_wydział_wz_poziom_negatyw.png">
            <a:extLst>
              <a:ext uri="{FF2B5EF4-FFF2-40B4-BE49-F238E27FC236}">
                <a16:creationId xmlns:a16="http://schemas.microsoft.com/office/drawing/2014/main" id="{AAEE7D9C-5484-46EF-8524-DB542C9AB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l="34608" r="49523"/>
          <a:stretch>
            <a:fillRect/>
          </a:stretch>
        </p:blipFill>
        <p:spPr>
          <a:xfrm>
            <a:off x="9896779" y="1471747"/>
            <a:ext cx="2420727" cy="532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8" y="2821258"/>
            <a:ext cx="9601200" cy="2611503"/>
          </a:xfrm>
        </p:spPr>
        <p:txBody>
          <a:bodyPr anchor="ctr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108" y="5615643"/>
            <a:ext cx="9601200" cy="4516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77E13-AED7-4449-828C-5727FA824FD5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z Wy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754F7DF-0210-4DEF-88DC-CF4524541F3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6EE3E53-9F3E-4DA9-B450-69BEBF0ED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55" y="2660616"/>
            <a:ext cx="6293708" cy="1467245"/>
          </a:xfrm>
          <a:prstGeom prst="rect">
            <a:avLst/>
          </a:prstGeom>
        </p:spPr>
      </p:pic>
      <p:pic>
        <p:nvPicPr>
          <p:cNvPr id="7" name="Obraz 6" descr="PCz_logo_sygnet_negatyw.png">
            <a:extLst>
              <a:ext uri="{FF2B5EF4-FFF2-40B4-BE49-F238E27FC236}">
                <a16:creationId xmlns:a16="http://schemas.microsoft.com/office/drawing/2014/main" id="{8B0F8788-4354-4C35-AD3E-512D8A6A2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8" name="Obraz 7" descr="PCz_logo_pol_poziom_negatyw.png">
            <a:extLst>
              <a:ext uri="{FF2B5EF4-FFF2-40B4-BE49-F238E27FC236}">
                <a16:creationId xmlns:a16="http://schemas.microsoft.com/office/drawing/2014/main" id="{4EB9FC10-8683-4B86-BDE9-16F6C133A8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02233F-D003-413F-8B6D-2EF73F77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9147"/>
            <a:ext cx="10445151" cy="759035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582FE8E-427F-4FA7-BC53-144B8B0A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23EB-CD7D-47B7-99CA-090D35EC97BE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4706BCA-BCA7-4762-BF85-EC6EB215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8290F47-E6B4-4FAC-AEE1-2439B0C4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B54CA07-4A05-4F9D-973C-CB7DB31499F1}"/>
              </a:ext>
            </a:extLst>
          </p:cNvPr>
          <p:cNvSpPr/>
          <p:nvPr userDrawn="1"/>
        </p:nvSpPr>
        <p:spPr>
          <a:xfrm>
            <a:off x="0" y="0"/>
            <a:ext cx="12192000" cy="984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59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9511F3C-5794-493C-A35D-76CECFC17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B9B8-A16E-4900-B624-B61C7811D3FC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D69FC7B-2C3F-4B66-992B-3D6D6D5F6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F07E26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4299-6536-4ACE-AAD6-14C3DF4071C3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6282B0C-CB1C-474E-9E8C-C4825AE75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54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B9A1-0856-4157-B155-EFD4AACD71BC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305FAD7F-62EB-406B-B3D2-A6D1FF9D1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2400"/>
            <a:ext cx="10515600" cy="77628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7" y="1827211"/>
            <a:ext cx="5036825" cy="677863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036825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66454" y="1827211"/>
            <a:ext cx="5040000" cy="677864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454" y="2505075"/>
            <a:ext cx="5040000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20CE-FD89-4B3E-984E-0062D6E2B840}" type="datetime1">
              <a:rPr lang="pl-PL" smtClean="0"/>
              <a:t>18.11.2021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1E44028-A39B-46F0-8077-DA9624BED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3688-284B-40EF-A4FE-C719B1CA77B7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E2CF3F3-D93C-4E39-85F9-AC460AA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889C-B37B-4A4E-A63E-F9C47DEAE8D7}" type="datetime1">
              <a:rPr lang="pl-PL" smtClean="0"/>
              <a:t>18.11.2021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C65791B-7222-4336-AF66-F9F2BD639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523" y="995363"/>
            <a:ext cx="5940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CE76-F016-4331-BE55-354AB7DFCCB7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27332F6-E623-4DBB-929A-F7389890D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1676" y="995363"/>
            <a:ext cx="59400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942D-8BF9-4110-8762-3B54E03D2A3E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A1A7542-1775-4CEE-8EA5-B2568DC646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94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23EB-CD7D-47B7-99CA-090D35EC97BE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4286" y="6492875"/>
            <a:ext cx="537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07E2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36AA4-FDC2-4672-B5BD-9DB4A6931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93C8CC-4284-4EF9-8BFD-F864D266C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3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6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6B3D6-6CEE-44A3-8A99-5B6788B2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F07216-70EA-4485-8D57-32A02F52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4" name="Obraz 3" descr="pcz_obrazek.png">
            <a:extLst>
              <a:ext uri="{FF2B5EF4-FFF2-40B4-BE49-F238E27FC236}">
                <a16:creationId xmlns:a16="http://schemas.microsoft.com/office/drawing/2014/main" id="{16927D52-EA34-4DBC-8EAD-F1744B44C0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5BE3D13-9A89-4AC1-A289-5864389F5E0C}"/>
              </a:ext>
            </a:extLst>
          </p:cNvPr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2CE2BBF-678B-44EF-8C61-80C1727EB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2" y="643357"/>
            <a:ext cx="6293708" cy="14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FAF15-B96C-4E7E-B190-76E4EB8C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58E733-4B73-497F-A428-3C59A538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F7AB5E-A55F-41FD-80D2-7F30AFFB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11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>
            <a:extLst>
              <a:ext uri="{FF2B5EF4-FFF2-40B4-BE49-F238E27FC236}">
                <a16:creationId xmlns:a16="http://schemas.microsoft.com/office/drawing/2014/main" id="{CB60D918-3EDC-4D8E-A53F-1CEE8253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9F4FE7A3-0EA2-41D6-A5B0-9A8DFD14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8DC4F9-624F-4E04-AC51-43F64A9D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9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FD8EB6-30A5-432D-9801-7697C8C0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EBFBFA-101D-4A88-B5D4-632B5F4460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8BD851-C388-4768-9E5B-7FFC596E1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6B52D4-476A-41DD-B457-9F75FC24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72476-6520-4756-802C-ED8C167E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493649-DACE-42B8-99AE-ABF196924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A102A-0162-4C6F-A2B8-DB6F0271D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9672FA-6C56-4558-8AAD-1FDF9EB33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638679-0686-4FFD-9AFB-40E0C7B646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654EB3-3B73-4176-B663-6869FE44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28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05059-72CC-4967-BD11-617ED305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E8BB26-760E-4665-93AC-68B478F7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49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78CF191-92FC-497D-8A1B-336FE11F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88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227FE-96B6-4D94-B277-094058B7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84330-C6B3-40F3-B5C8-258A9E0B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E6C335-59AF-4C7C-9C23-8BF9B36A1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30E502-D155-4A17-B847-4CE54D08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8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8BB73-B141-4D46-B658-23D8F7F7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BEB2D3-04E1-4AD8-A13A-E6FF6552960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D570B8-4EB7-422B-BC00-AE9A044E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8A079F-4252-436B-8BC9-80E2BEE6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38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560</TotalTime>
  <Words>9</Words>
  <Application>Microsoft Office PowerPoint</Application>
  <PresentationFormat>Panoramiczny</PresentationFormat>
  <Paragraphs>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Paweł Jabłoński</cp:lastModifiedBy>
  <cp:revision>42</cp:revision>
  <dcterms:created xsi:type="dcterms:W3CDTF">2021-06-22T13:04:00Z</dcterms:created>
  <dcterms:modified xsi:type="dcterms:W3CDTF">2021-11-18T00:16:16Z</dcterms:modified>
</cp:coreProperties>
</file>