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B0AE80-EA99-4A58-AEC0-560D8E300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660C0E7-B4AC-4B79-9200-0730684DC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63C206-4948-4083-8B12-0820C3E5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29B737-0450-4B3E-B72A-1D134A82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0C2FC4-0406-42C7-84B9-8CBD1765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4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649F3A-B752-4A70-AAFA-A945F349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BED0F80-8C31-499E-855A-1843070E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E6C188-7A53-4A81-A2E0-523C80C6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FC29EA7-DE89-404E-90D0-835B4EF8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A284D1F-FE8F-475F-ABB9-8A00A17A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08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82B7B7E-7DBB-4E8B-8D0E-A4D9CB102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55FA949-974B-47DD-A74D-727A70084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0A03FB-5203-4A8B-A896-A0611B284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E45824-1EB0-4792-845E-87FE94AB2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6CA5F0-2E6F-42C9-A3D5-A7B50C73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75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6CC2B1-B4BB-41CC-B8AB-67FACB66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49BA0D-B11E-46F2-8299-BC39613A2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FBC699-DDA4-44A6-9BF7-5BD1BFAE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8DF892-0605-4F64-AE66-EA57C4F4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5309F9-6506-4359-99F9-0A232AD14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00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BAAB89-CA9D-49BA-9F26-8D6F7600D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ED0823-904B-4066-88FB-CC663CB9E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DFD461-BA0A-4741-8981-1FE6E730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F03B8C-E475-436C-ADFE-93107312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59D202-253E-44E8-A8DC-0FCB2A5B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16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7EEFF3-0D34-48E5-8BF9-E9DFA01AA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BABF3D-DE10-42BE-A5DE-33A89DA36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9617E6-B565-42B8-90D6-81AD78665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6B78DF-BB3F-4869-8AB5-408B85E4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1EFB4C-E9F6-4C6C-9069-3B16ECFA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C483864-0853-4DC8-8547-E7C2FE7E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09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169EA-288C-411C-B68F-3AF4A409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443F7E-6960-4CAC-9C62-1D6F334A1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5D4AFCF-96A8-4239-A0B6-C1AB03CFC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B69270C-2DC8-454F-9727-067D8EE22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6B9CB2-1745-414C-8594-3BBDFF2D0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EBE7575-0C57-4013-BD9C-B7704811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941B08F-15AB-4760-BF0D-38698742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414FD1F-F90E-4D0C-BBF6-F8C82709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344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E49C83-6AE8-4256-AF79-207B3C36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CF81E3C-5C95-476C-8DBC-38F3896A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B93E873-7DE7-488D-87CC-4B1099B5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2F7F89F-74B9-42AB-BA20-63171F72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5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8C657C7-7E2E-4B22-916E-A62D60967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216803F-AF95-4EAA-AF53-40BED97E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2F64FE9-6CB4-4E6F-B6F4-4CE7EC11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62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11EB30-E128-4DF0-B0EB-E7470B49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36BB92-E4AA-4B5B-A36A-FA4D86FDC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E68496-E26D-4FE4-840B-2D7638724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3B7823-E4BC-4E6A-A5AF-FBCFA038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89DB74-2992-48A2-90CE-635BB0CA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1FAD139-2C56-436A-93C0-CFD3233B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33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0F6AC-D561-48EC-9CFD-1C0D930E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6B2251E-CFCE-4846-B878-900DECF0C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4568F84-B4A5-4246-97D6-EA2DBC3B5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A2477B-4866-4A81-9941-684D6242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52E669-D409-4BCA-910B-9A8BD4D7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632D10-18E2-45A4-8E79-E3F76FAD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6607B3-48A3-42AB-8BF7-2B7B0947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937B0F-07B8-40E4-8BF4-762909226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D507CF-2B6D-4453-AD38-1FF0B5E77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DA05-A2B7-42A0-84C8-39D46B98B96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A15375-1C5E-4AA7-9807-CB18F2A41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7A360C-83E3-47AE-8030-CFF4F34ED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E8BE-48C1-466C-A2EC-8F729B881B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7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8B4B712B-6C3D-435E-AA46-BC1BA3818B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59" y="1987207"/>
            <a:ext cx="218253" cy="442328"/>
          </a:xfrm>
          <a:prstGeom prst="rect">
            <a:avLst/>
          </a:prstGeom>
        </p:spPr>
      </p:pic>
      <p:sp>
        <p:nvSpPr>
          <p:cNvPr id="5" name="Prostokąt zaokrąglony 11">
            <a:extLst>
              <a:ext uri="{FF2B5EF4-FFF2-40B4-BE49-F238E27FC236}">
                <a16:creationId xmlns:a16="http://schemas.microsoft.com/office/drawing/2014/main" id="{A93BF5B4-E2B3-4423-9D72-EC1CA711A846}"/>
              </a:ext>
            </a:extLst>
          </p:cNvPr>
          <p:cNvSpPr/>
          <p:nvPr/>
        </p:nvSpPr>
        <p:spPr>
          <a:xfrm>
            <a:off x="3169600" y="1706481"/>
            <a:ext cx="8428839" cy="1002213"/>
          </a:xfrm>
          <a:prstGeom prst="roundRect">
            <a:avLst/>
          </a:prstGeom>
          <a:noFill/>
          <a:ln>
            <a:solidFill>
              <a:srgbClr val="2DCD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[Opisz krótko i konkretnie kolejne czynności w tym etapie [czcionka Arial, 12, pogrubiona, kolor czarny].</a:t>
            </a:r>
          </a:p>
          <a:p>
            <a:pPr algn="just"/>
            <a:endParaRPr lang="pl-PL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*[Tutaj możesz dodać istotną informację dla tego kroku – czcionka Arial, 10, bez pogrubienia, kolor czarny].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Szczegóły wdrażania procedur zawiera procedura o nazwie: Jak wdrożyć schemat procedury step by step.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993711-39F0-4AA0-BD78-F07D107742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58" y="5058459"/>
            <a:ext cx="218253" cy="442328"/>
          </a:xfrm>
          <a:prstGeom prst="rect">
            <a:avLst/>
          </a:prstGeom>
        </p:spPr>
      </p:pic>
      <p:sp>
        <p:nvSpPr>
          <p:cNvPr id="9" name="Prostokąt zaokrąglony 5">
            <a:extLst>
              <a:ext uri="{FF2B5EF4-FFF2-40B4-BE49-F238E27FC236}">
                <a16:creationId xmlns:a16="http://schemas.microsoft.com/office/drawing/2014/main" id="{99210801-186D-4CD2-BE58-6CA97BC40E39}"/>
              </a:ext>
            </a:extLst>
          </p:cNvPr>
          <p:cNvSpPr/>
          <p:nvPr/>
        </p:nvSpPr>
        <p:spPr>
          <a:xfrm>
            <a:off x="1828800" y="350490"/>
            <a:ext cx="9769642" cy="495809"/>
          </a:xfrm>
          <a:prstGeom prst="roundRect">
            <a:avLst/>
          </a:prstGeom>
          <a:solidFill>
            <a:srgbClr val="1DC9FF"/>
          </a:solidFill>
          <a:ln>
            <a:solidFill>
              <a:srgbClr val="00B0F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[tytuł, czcionka Arial, rozmiar 22, pogrubiona, kolor biały]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43B10FB4-616E-401D-A193-E0818F178F28}"/>
              </a:ext>
            </a:extLst>
          </p:cNvPr>
          <p:cNvSpPr/>
          <p:nvPr/>
        </p:nvSpPr>
        <p:spPr>
          <a:xfrm>
            <a:off x="390910" y="1822707"/>
            <a:ext cx="22154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1</a:t>
            </a:r>
          </a:p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[możliwie krótka </a:t>
            </a:r>
          </a:p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 etapu]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C2BEB8F5-99F1-452C-B331-FA4B598E32A7}"/>
              </a:ext>
            </a:extLst>
          </p:cNvPr>
          <p:cNvSpPr/>
          <p:nvPr/>
        </p:nvSpPr>
        <p:spPr>
          <a:xfrm>
            <a:off x="459427" y="3362186"/>
            <a:ext cx="21469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2</a:t>
            </a:r>
          </a:p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[możliwie krótka </a:t>
            </a:r>
          </a:p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 etapu]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A3C0ED96-7374-4064-85D2-E75D8FAB8994}"/>
              </a:ext>
            </a:extLst>
          </p:cNvPr>
          <p:cNvSpPr/>
          <p:nvPr/>
        </p:nvSpPr>
        <p:spPr>
          <a:xfrm>
            <a:off x="342897" y="4910291"/>
            <a:ext cx="23114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3</a:t>
            </a:r>
          </a:p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[możliwie krótka </a:t>
            </a:r>
          </a:p>
          <a:p>
            <a:pPr algn="ctr"/>
            <a:r>
              <a:rPr lang="pl-PL" sz="13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 etapu]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7BA93A7D-C628-493C-B9DD-FBB4B1D67D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58" y="3514667"/>
            <a:ext cx="218253" cy="442328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B38CDD2B-2FC6-455F-9E8D-C4DE2CFAD02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2" y="121056"/>
            <a:ext cx="1400174" cy="560429"/>
          </a:xfrm>
          <a:prstGeom prst="rect">
            <a:avLst/>
          </a:prstGeom>
        </p:spPr>
      </p:pic>
      <p:sp>
        <p:nvSpPr>
          <p:cNvPr id="16" name="Prostokąt zaokrąglony 11">
            <a:extLst>
              <a:ext uri="{FF2B5EF4-FFF2-40B4-BE49-F238E27FC236}">
                <a16:creationId xmlns:a16="http://schemas.microsoft.com/office/drawing/2014/main" id="{02A351ED-B2B5-4BC8-A225-D46C81B53124}"/>
              </a:ext>
            </a:extLst>
          </p:cNvPr>
          <p:cNvSpPr/>
          <p:nvPr/>
        </p:nvSpPr>
        <p:spPr>
          <a:xfrm>
            <a:off x="3169600" y="3230411"/>
            <a:ext cx="8428839" cy="1002213"/>
          </a:xfrm>
          <a:prstGeom prst="roundRect">
            <a:avLst/>
          </a:prstGeom>
          <a:noFill/>
          <a:ln>
            <a:solidFill>
              <a:srgbClr val="2DCD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[Opisz krótko i konkretnie kolejne czynności w tym etapie [czcionka Arial, 12, pogrubiona, kolor czarny].</a:t>
            </a:r>
          </a:p>
          <a:p>
            <a:pPr algn="just"/>
            <a:endParaRPr lang="pl-PL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*[Tutaj możesz dodać istotną informację dla tego kroku – czcionka Arial, 10, bez pogrubienia, kolor czarny].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Szczegóły wdrażania procedur zawiera procedura o nazwie: Jak wdrożyć schemat procedury step by step.</a:t>
            </a:r>
          </a:p>
        </p:txBody>
      </p:sp>
      <p:sp>
        <p:nvSpPr>
          <p:cNvPr id="17" name="Prostokąt zaokrąglony 11">
            <a:extLst>
              <a:ext uri="{FF2B5EF4-FFF2-40B4-BE49-F238E27FC236}">
                <a16:creationId xmlns:a16="http://schemas.microsoft.com/office/drawing/2014/main" id="{50E22877-8CA9-4E2D-8C69-80F2D00AA7A8}"/>
              </a:ext>
            </a:extLst>
          </p:cNvPr>
          <p:cNvSpPr/>
          <p:nvPr/>
        </p:nvSpPr>
        <p:spPr>
          <a:xfrm>
            <a:off x="3169600" y="4778516"/>
            <a:ext cx="8428839" cy="1002213"/>
          </a:xfrm>
          <a:prstGeom prst="roundRect">
            <a:avLst/>
          </a:prstGeom>
          <a:noFill/>
          <a:ln>
            <a:solidFill>
              <a:srgbClr val="2DCD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[Opisz krótko i konkretnie kolejne czynności w tym etapie [czcionka Arial, 12, pogrubiona, kolor czarny].</a:t>
            </a:r>
          </a:p>
          <a:p>
            <a:pPr algn="just"/>
            <a:endParaRPr lang="pl-PL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*[Tutaj możesz dodać istotną informację dla tego kroku – czcionka Arial, 10, bez pogrubienia, kolor czarny].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Szczegóły wdrażania procedur zawiera procedura o nazwie: Jak wdrożyć schemat procedury step by step.</a:t>
            </a:r>
          </a:p>
        </p:txBody>
      </p:sp>
      <p:sp>
        <p:nvSpPr>
          <p:cNvPr id="18" name="Prostokąt zaokrąglony 11">
            <a:extLst>
              <a:ext uri="{FF2B5EF4-FFF2-40B4-BE49-F238E27FC236}">
                <a16:creationId xmlns:a16="http://schemas.microsoft.com/office/drawing/2014/main" id="{F859B985-20F0-4674-84BA-648EF93AB28D}"/>
              </a:ext>
            </a:extLst>
          </p:cNvPr>
          <p:cNvSpPr/>
          <p:nvPr/>
        </p:nvSpPr>
        <p:spPr>
          <a:xfrm>
            <a:off x="490500" y="6130788"/>
            <a:ext cx="11107939" cy="4958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00B0F0"/>
              </a:buClr>
            </a:pPr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orientacji – pion/poziom jest możliwa przy zachowaniu wszystkich elementów szablonu. Wielkość czcionki w poszczególnych polach możesz proporcjonalnie zmniejszyć, </a:t>
            </a:r>
            <a:b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zawartość procedury nie mieści się na pojedynczym slajdzie. Usuń tę uwagę ze swojej procedury.</a:t>
            </a:r>
          </a:p>
        </p:txBody>
      </p:sp>
    </p:spTree>
    <p:extLst>
      <p:ext uri="{BB962C8B-B14F-4D97-AF65-F5344CB8AC3E}">
        <p14:creationId xmlns:p14="http://schemas.microsoft.com/office/powerpoint/2010/main" val="1607482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253</Words>
  <Application>Microsoft Office PowerPoint</Application>
  <PresentationFormat>Panoramiczny</PresentationFormat>
  <Paragraphs>23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Wąsowicz</dc:creator>
  <cp:lastModifiedBy>Katarzyna Wąsowicz</cp:lastModifiedBy>
  <cp:revision>11</cp:revision>
  <dcterms:created xsi:type="dcterms:W3CDTF">2024-02-27T08:49:20Z</dcterms:created>
  <dcterms:modified xsi:type="dcterms:W3CDTF">2024-03-11T08:05:52Z</dcterms:modified>
</cp:coreProperties>
</file>